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6">
          <p15:clr>
            <a:srgbClr val="A4A3A4"/>
          </p15:clr>
        </p15:guide>
        <p15:guide id="2" orient="horz" pos="10098">
          <p15:clr>
            <a:srgbClr val="A4A3A4"/>
          </p15:clr>
        </p15:guide>
        <p15:guide id="3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7C4FF"/>
    <a:srgbClr val="003064"/>
    <a:srgbClr val="0046D2"/>
    <a:srgbClr val="003300"/>
    <a:srgbClr val="006600"/>
    <a:srgbClr val="339933"/>
    <a:srgbClr val="698ED9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84" y="90"/>
      </p:cViewPr>
      <p:guideLst>
        <p:guide orient="horz" pos="5216"/>
        <p:guide orient="horz" pos="10098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692150"/>
            <a:ext cx="577373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41125-7FD1-4FFC-BA04-8606EAC93E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8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75DA-0793-4A20-9271-7587546B9D8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2008407" y="16156967"/>
            <a:ext cx="3000433" cy="1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 userDrawn="1"/>
        </p:nvSpPr>
        <p:spPr>
          <a:xfrm>
            <a:off x="24999573" y="16067231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2pPr>
      <a:lvl3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3pPr>
      <a:lvl4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4pPr>
      <a:lvl5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5pPr>
      <a:lvl6pPr marL="4572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6pPr>
      <a:lvl7pPr marL="9144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7pPr>
      <a:lvl8pPr marL="13716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8pPr>
      <a:lvl9pPr marL="18288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9pPr>
    </p:titleStyle>
    <p:bodyStyle>
      <a:lvl1pPr marL="941388" indent="-941388" algn="l" defTabSz="2508250" rtl="0" fontAlgn="base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6763" indent="-782638" algn="l" defTabSz="2508250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2pPr>
      <a:lvl3pPr marL="3135313" indent="-627063" algn="l" defTabSz="2508250" rtl="0" fontAlgn="base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7850" indent="-625475" algn="l" defTabSz="2508250" rtl="0" fontAlgn="base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</a:defRPr>
      </a:lvl4pPr>
      <a:lvl5pPr marL="56435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5pPr>
      <a:lvl6pPr marL="61007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6pPr>
      <a:lvl7pPr marL="65579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7pPr>
      <a:lvl8pPr marL="70151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8pPr>
      <a:lvl9pPr marL="74723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1.png">
            <a:extLst>
              <a:ext uri="{FF2B5EF4-FFF2-40B4-BE49-F238E27FC236}">
                <a16:creationId xmlns:a16="http://schemas.microsoft.com/office/drawing/2014/main" id="{A3390361-5988-481C-A2D4-2464A9B8CD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9954" y="269311"/>
            <a:ext cx="2973837" cy="2868369"/>
          </a:xfrm>
          <a:prstGeom prst="rect">
            <a:avLst/>
          </a:prstGeom>
          <a:ln/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6109" y="4987485"/>
            <a:ext cx="5876925" cy="26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Deve ser descrita a metodologia aplicada ao trabalho com dados acerca das amostras, os materiais utilizados (questionários, instrumentos de diagnósticos, </a:t>
            </a:r>
            <a:r>
              <a:rPr lang="pt-BR" sz="2800" dirty="0" err="1">
                <a:latin typeface="Calibri" pitchFamily="34" charset="0"/>
              </a:rPr>
              <a:t>etc</a:t>
            </a:r>
            <a:r>
              <a:rPr lang="pt-BR" sz="2800" dirty="0">
                <a:latin typeface="Calibri" pitchFamily="34" charset="0"/>
              </a:rPr>
              <a:t>) e os métodos utilizados.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109364" y="37293"/>
            <a:ext cx="21345525" cy="39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ts val="0"/>
              </a:spcBef>
            </a:pPr>
            <a:r>
              <a:rPr lang="en-US" sz="4800" b="1" dirty="0" err="1">
                <a:latin typeface="Calibri" pitchFamily="34" charset="0"/>
              </a:rPr>
              <a:t>Título</a:t>
            </a:r>
            <a:r>
              <a:rPr lang="en-US" sz="4800" b="1" dirty="0">
                <a:latin typeface="Calibri" pitchFamily="34" charset="0"/>
              </a:rPr>
              <a:t>: </a:t>
            </a:r>
            <a:r>
              <a:rPr lang="en-US" sz="4800" b="1" dirty="0" err="1">
                <a:latin typeface="Calibri" pitchFamily="34" charset="0"/>
              </a:rPr>
              <a:t>fonte</a:t>
            </a:r>
            <a:r>
              <a:rPr lang="en-US" sz="4800" b="1" dirty="0">
                <a:latin typeface="Calibri" pitchFamily="34" charset="0"/>
              </a:rPr>
              <a:t> Calibri </a:t>
            </a:r>
            <a:r>
              <a:rPr lang="en-US" sz="4800" b="1" dirty="0" err="1">
                <a:latin typeface="Calibri" pitchFamily="34" charset="0"/>
              </a:rPr>
              <a:t>tamanho</a:t>
            </a:r>
            <a:r>
              <a:rPr lang="en-US" sz="4800" b="1" dirty="0">
                <a:latin typeface="Calibri" pitchFamily="34" charset="0"/>
              </a:rPr>
              <a:t> 48</a:t>
            </a:r>
          </a:p>
          <a:p>
            <a:pPr defTabSz="2508250">
              <a:spcBef>
                <a:spcPts val="0"/>
              </a:spcBef>
            </a:pPr>
            <a:endParaRPr lang="en-US" sz="4800" b="1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1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2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3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4</a:t>
            </a:r>
            <a:r>
              <a:rPr lang="pt-BR" sz="3000" dirty="0"/>
              <a:t>; </a:t>
            </a: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5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6</a:t>
            </a:r>
            <a:r>
              <a:rPr lang="pt-BR" sz="3000" dirty="0"/>
              <a:t> ; Nome completo do autor </a:t>
            </a:r>
            <a:r>
              <a:rPr lang="pt-BR" sz="3000" baseline="30000" dirty="0"/>
              <a:t>7;</a:t>
            </a:r>
            <a:r>
              <a:rPr lang="pt-BR" sz="3000" dirty="0"/>
              <a:t> Nome completo do autor </a:t>
            </a:r>
            <a:r>
              <a:rPr lang="pt-BR" sz="3000" baseline="30000" dirty="0"/>
              <a:t>8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1 </a:t>
            </a:r>
            <a:r>
              <a:rPr lang="pt-BR" sz="2400" dirty="0"/>
              <a:t>Instituição do autor, cidade/Estado, e-mail; </a:t>
            </a:r>
            <a:r>
              <a:rPr lang="pt-BR" sz="2400" baseline="30000" dirty="0"/>
              <a:t>2</a:t>
            </a:r>
            <a:r>
              <a:rPr lang="pt-BR" sz="2400" dirty="0"/>
              <a:t> Instituição do autor, cidade/Estado;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 3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4</a:t>
            </a:r>
            <a:r>
              <a:rPr lang="pt-BR" sz="2400" dirty="0"/>
              <a:t> Instituição do autor, cidade/Estado; 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5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6</a:t>
            </a:r>
            <a:r>
              <a:rPr lang="pt-BR" sz="2400" dirty="0"/>
              <a:t> Instituição do autor, cidade/Estado;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28029" y="4982261"/>
            <a:ext cx="5876925" cy="82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800" dirty="0">
                <a:latin typeface="Calibri" pitchFamily="34" charset="0"/>
              </a:rPr>
              <a:t>O pôster deve ser preparado num único slide conforme o tema do resumo submetido ao I CID 2021. O trabalho deve conter introdução, materiais e métodos, resultados e discussões e conclusões. Para mostrar os resultados, poderão ser usados gráficos, figuras, fotografias e tabelas. O conteúdo do e-pôster será exibido numa tela em formato paisagem com cerca de 48 polegadas. Escreva o texto usando o layout deste arquivo com 04 (quatro) colunas e ocupando toda a área necessária. Os espaços podem ser redimensionados conforme o conteúdo de cada trabalho, mas deve ser mantida a estrutura e demais formatações. Deve constar o objetivo.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0" y="15708086"/>
            <a:ext cx="27431999" cy="751113"/>
          </a:xfrm>
          <a:prstGeom prst="rect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743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7C4FF"/>
                </a:solidFill>
                <a:latin typeface="Calibri" pitchFamily="34" charset="0"/>
              </a:rPr>
              <a:t>I CID SAPIENS 2021 – Congresso de Iniciação à Docência / Universidade Federal do Agreste de Pernambuco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848897" y="4982261"/>
            <a:ext cx="5876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A seguir estão apresentados alguns resultados que foram obtidos em estudos específicos e eles aqui foram expressos em gráficos, mas também podem ser utilizadas tabelas e fotos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170996" y="5055630"/>
            <a:ext cx="58769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Exemplo: A apresentação deste e-pôster ocorrerá no SAPIENS UFAPE 2021, no dia 03 de dezembro de 2021 Garanhuns/PE. </a:t>
            </a:r>
          </a:p>
          <a:p>
            <a:pPr algn="just"/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</a:t>
            </a:r>
            <a:r>
              <a:rPr lang="pt-BR" b="1" dirty="0"/>
              <a:t>.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20170996" y="8900453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REFERÊNCIAS (Opcional)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170996" y="9507207"/>
            <a:ext cx="5876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De acordo com as normas da ABNT. Somente as que aparecerem no texto do e-pôster, ou as mais relevantes.</a:t>
            </a:r>
            <a:r>
              <a:rPr lang="pt-BR" sz="2800" b="1" dirty="0">
                <a:latin typeface="Calibri" pitchFamily="34" charset="0"/>
              </a:rPr>
              <a:t> 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  <a:p>
            <a:pPr algn="just"/>
            <a:r>
              <a:rPr lang="pt-BR" sz="2800" dirty="0">
                <a:latin typeface="Calibri" pitchFamily="34" charset="0"/>
              </a:rPr>
              <a:t> 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128028" y="4323472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INTRODUÇÃO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7526108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MATERIAIS E MÉTODOS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3848897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RESULTADOS E DISCUSSÃO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170996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0170996" y="1132932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AGRADECIMENTOS (Opcional)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0170996" y="11936082"/>
            <a:ext cx="587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pic>
        <p:nvPicPr>
          <p:cNvPr id="31" name="image2.png">
            <a:extLst>
              <a:ext uri="{FF2B5EF4-FFF2-40B4-BE49-F238E27FC236}">
                <a16:creationId xmlns:a16="http://schemas.microsoft.com/office/drawing/2014/main" id="{FC0CDFEB-2FAC-4E78-97AC-8F75C9BE210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4925419" y="559562"/>
            <a:ext cx="1637766" cy="2991712"/>
          </a:xfrm>
          <a:prstGeom prst="rect">
            <a:avLst/>
          </a:prstGeom>
          <a:ln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707759-5609-498C-8F51-39ADD171D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709" y="7839877"/>
            <a:ext cx="5019675" cy="3076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6BAFD1-AB80-493C-A48A-687CB003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08" y="11258671"/>
            <a:ext cx="6096000" cy="3429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739271-0364-45CE-BC31-4ACACE513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335" y="7625564"/>
            <a:ext cx="5076047" cy="2677656"/>
          </a:xfrm>
          <a:prstGeom prst="rect">
            <a:avLst/>
          </a:prstGeom>
        </p:spPr>
      </p:pic>
      <p:pic>
        <p:nvPicPr>
          <p:cNvPr id="12" name="Imagem 11" descr="Texto&#10;&#10;Descrição gerada automaticamente com confiança média">
            <a:extLst>
              <a:ext uri="{FF2B5EF4-FFF2-40B4-BE49-F238E27FC236}">
                <a16:creationId xmlns:a16="http://schemas.microsoft.com/office/drawing/2014/main" id="{FFFBEA24-52EA-4D16-B844-9BC550388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130" y="7781862"/>
            <a:ext cx="1895740" cy="895475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média">
            <a:extLst>
              <a:ext uri="{FF2B5EF4-FFF2-40B4-BE49-F238E27FC236}">
                <a16:creationId xmlns:a16="http://schemas.microsoft.com/office/drawing/2014/main" id="{7CBD4211-4CFF-4C62-9EBF-97CCF0412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8" y="2675935"/>
            <a:ext cx="3282607" cy="1550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401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Apresentação do PowerPoint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Horizontal Template</dc:title>
  <dc:creator>Ethan Shulda;www.postersession.com</dc:creator>
  <cp:keywords>www.postersession.com</cp:keywords>
  <dc:description>©MegaPrint Inc. 2009</dc:description>
  <cp:lastModifiedBy>Angela Lima</cp:lastModifiedBy>
  <cp:revision>60</cp:revision>
  <dcterms:created xsi:type="dcterms:W3CDTF">2008-12-04T00:20:37Z</dcterms:created>
  <dcterms:modified xsi:type="dcterms:W3CDTF">2021-11-08T21:28:59Z</dcterms:modified>
  <cp:category>Research Poster</cp:category>
</cp:coreProperties>
</file>